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E940-F60A-4C23-95BC-94E9C5828A7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1B92-009E-46E1-8C82-AA9733C2B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92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E940-F60A-4C23-95BC-94E9C5828A7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1B92-009E-46E1-8C82-AA9733C2B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43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E940-F60A-4C23-95BC-94E9C5828A7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1B92-009E-46E1-8C82-AA9733C2B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96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E940-F60A-4C23-95BC-94E9C5828A7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1B92-009E-46E1-8C82-AA9733C2B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1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E940-F60A-4C23-95BC-94E9C5828A7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1B92-009E-46E1-8C82-AA9733C2B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24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E940-F60A-4C23-95BC-94E9C5828A7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1B92-009E-46E1-8C82-AA9733C2B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782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E940-F60A-4C23-95BC-94E9C5828A7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1B92-009E-46E1-8C82-AA9733C2B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2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E940-F60A-4C23-95BC-94E9C5828A7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1B92-009E-46E1-8C82-AA9733C2B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22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E940-F60A-4C23-95BC-94E9C5828A7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1B92-009E-46E1-8C82-AA9733C2B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2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E940-F60A-4C23-95BC-94E9C5828A7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1B92-009E-46E1-8C82-AA9733C2B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70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E940-F60A-4C23-95BC-94E9C5828A7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1B92-009E-46E1-8C82-AA9733C2B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2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DE940-F60A-4C23-95BC-94E9C5828A72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01B92-009E-46E1-8C82-AA9733C2B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1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914400" y="514350"/>
            <a:ext cx="74735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“ĐI TRÊN VÁN KÊ DỐC"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8700" y="4724400"/>
            <a:ext cx="75992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ván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dốc</a:t>
            </a:r>
            <a:endParaRPr lang="en-GB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ván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2-2,5m,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30cm,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30cm (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dang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hông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ván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dừng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GV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GV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CMS\Desktop\kho học liệu toán lá năm học 22-23\Phát triển thể chất\Vận động cơ bản\HÌNH\ĐI TRÊN VÁN KÊ DỐ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219200"/>
            <a:ext cx="4495800" cy="3340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3770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3</cp:revision>
  <dcterms:created xsi:type="dcterms:W3CDTF">2023-03-23T23:54:07Z</dcterms:created>
  <dcterms:modified xsi:type="dcterms:W3CDTF">2023-03-24T01:30:51Z</dcterms:modified>
</cp:coreProperties>
</file>